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9" r:id="rId2"/>
    <p:sldId id="265" r:id="rId3"/>
    <p:sldId id="260" r:id="rId4"/>
    <p:sldId id="332" r:id="rId5"/>
    <p:sldId id="338" r:id="rId6"/>
    <p:sldId id="339" r:id="rId7"/>
    <p:sldId id="340" r:id="rId8"/>
    <p:sldId id="341" r:id="rId9"/>
    <p:sldId id="342" r:id="rId10"/>
    <p:sldId id="343" r:id="rId11"/>
    <p:sldId id="270" r:id="rId12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435" autoAdjust="0"/>
  </p:normalViewPr>
  <p:slideViewPr>
    <p:cSldViewPr snapToGrid="0">
      <p:cViewPr varScale="1">
        <p:scale>
          <a:sx n="67" d="100"/>
          <a:sy n="67" d="100"/>
        </p:scale>
        <p:origin x="15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F6036-5F6C-41A5-9C9F-6BEB8A5B67FC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7B68F-0341-4FE3-A76B-923959FAE34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3732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7B68F-0341-4FE3-A76B-923959FAE343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284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066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925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9255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337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843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334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733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263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845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926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7399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225F1-02CD-4000-939A-FDA2EF1036C7}" type="datetimeFigureOut">
              <a:rPr lang="th-TH" smtClean="0"/>
              <a:t>11/08/60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AF163-F837-4F0D-9E32-D01F2DEA9A3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597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1759129" y="2665969"/>
            <a:ext cx="5593199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ค่ายทักษะคอมพิวเตอร์ 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altLang="ja-JP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MYSQL/PHP</a:t>
            </a:r>
            <a:endParaRPr lang="th-TH" sz="5400" b="1" cap="none" spc="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38890" y="4910378"/>
            <a:ext cx="783367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chemeClr val="accent1"/>
              </a:buClr>
              <a:buSzPct val="25000"/>
            </a:pPr>
            <a:r>
              <a:rPr lang="th-TH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คณะวิทยาศาสตร์และศิลปศาสตร์ </a:t>
            </a:r>
          </a:p>
          <a:p>
            <a:pPr lvl="0" algn="ctr">
              <a:buClr>
                <a:schemeClr val="accent1"/>
              </a:buClr>
              <a:buSzPct val="25000"/>
            </a:pPr>
            <a:r>
              <a:rPr lang="th-TH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มหาวิทยาลัย</a:t>
            </a:r>
            <a:r>
              <a:rPr lang="th-TH" sz="3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บูรพา</a:t>
            </a:r>
            <a:r>
              <a:rPr lang="th-TH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 วิทยาเขตจันทบุรี</a:t>
            </a:r>
          </a:p>
          <a:p>
            <a:pPr lvl="0" algn="ctr">
              <a:spcBef>
                <a:spcPts val="560"/>
              </a:spcBef>
              <a:buClr>
                <a:schemeClr val="accent1"/>
              </a:buClr>
              <a:buSzPct val="25000"/>
            </a:pPr>
            <a:r>
              <a:rPr lang="th-TH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ครั้งที่ 16 วันที่ 19-20 สิงหาคม 2560 ณ โรงเรียน</a:t>
            </a:r>
            <a:r>
              <a:rPr lang="th-TH" sz="3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เบญ</a:t>
            </a:r>
            <a:r>
              <a:rPr lang="th-TH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จมานุสรณ์ จันทบุรี</a:t>
            </a:r>
          </a:p>
        </p:txBody>
      </p:sp>
      <p:pic>
        <p:nvPicPr>
          <p:cNvPr id="5" name="Picture 2" descr="ผลการค้นหารูปภาพสำหรับ ตรามหาวิทยาลัยบูรพา">
            <a:extLst>
              <a:ext uri="{FF2B5EF4-FFF2-40B4-BE49-F238E27FC236}">
                <a16:creationId xmlns:a16="http://schemas.microsoft.com/office/drawing/2014/main" id="{890B0FC1-A98B-41C2-9340-0DB213997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614" y="662109"/>
            <a:ext cx="1894230" cy="189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5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725190" y="595070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F468A-9948-4634-AAD1-745578275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1" t="21653" r="66094" b="27211"/>
          <a:stretch/>
        </p:blipFill>
        <p:spPr>
          <a:xfrm>
            <a:off x="600076" y="942203"/>
            <a:ext cx="6315074" cy="50085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A5813E-5C79-4313-B2A9-56FFA4171F3E}"/>
              </a:ext>
            </a:extLst>
          </p:cNvPr>
          <p:cNvSpPr/>
          <p:nvPr/>
        </p:nvSpPr>
        <p:spPr>
          <a:xfrm>
            <a:off x="4757738" y="5400680"/>
            <a:ext cx="1028700" cy="40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6CF9E-3E5B-4146-81F2-F76ACBAC35E7}"/>
              </a:ext>
            </a:extLst>
          </p:cNvPr>
          <p:cNvSpPr/>
          <p:nvPr/>
        </p:nvSpPr>
        <p:spPr>
          <a:xfrm>
            <a:off x="4852742" y="4711949"/>
            <a:ext cx="8386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44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</a:t>
            </a:r>
            <a:endParaRPr lang="en-US" sz="4400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85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4360D-7489-4990-9618-C32DBF1D0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9486" y="2976434"/>
            <a:ext cx="200247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</a:t>
            </a:r>
            <a:r>
              <a:rPr kumimoji="0" lang="th-TH" altLang="th-TH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en-US" altLang="th-TH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r>
              <a:rPr kumimoji="0" lang="th-TH" altLang="th-TH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00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E65E1-127A-4BC7-AE44-D12782729652}"/>
              </a:ext>
            </a:extLst>
          </p:cNvPr>
          <p:cNvSpPr txBox="1"/>
          <p:nvPr/>
        </p:nvSpPr>
        <p:spPr>
          <a:xfrm>
            <a:off x="341195" y="647981"/>
            <a:ext cx="850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เนื้อหาบรรยาย</a:t>
            </a:r>
          </a:p>
        </p:txBody>
      </p:sp>
      <p:pic>
        <p:nvPicPr>
          <p:cNvPr id="8" name="Picture 2" descr="ผลการค้นหารูปภาพสำหรับ การ์ตูน สงสัย">
            <a:extLst>
              <a:ext uri="{FF2B5EF4-FFF2-40B4-BE49-F238E27FC236}">
                <a16:creationId xmlns:a16="http://schemas.microsoft.com/office/drawing/2014/main" id="{16DA2A23-EA9C-48F0-AAB0-97F12C74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84" y="1571311"/>
            <a:ext cx="2866672" cy="28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2</a:t>
            </a:r>
          </a:p>
        </p:txBody>
      </p:sp>
      <p:sp>
        <p:nvSpPr>
          <p:cNvPr id="5" name="สี่เหลี่ยมผืนผ้า 2">
            <a:extLst>
              <a:ext uri="{FF2B5EF4-FFF2-40B4-BE49-F238E27FC236}">
                <a16:creationId xmlns:a16="http://schemas.microsoft.com/office/drawing/2014/main" id="{77EBD1EA-4788-471C-A178-31F3E077F19E}"/>
              </a:ext>
            </a:extLst>
          </p:cNvPr>
          <p:cNvSpPr/>
          <p:nvPr/>
        </p:nvSpPr>
        <p:spPr>
          <a:xfrm>
            <a:off x="562397" y="1706920"/>
            <a:ext cx="50370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spcBef>
                <a:spcPts val="0"/>
              </a:spcBef>
              <a:buClr>
                <a:schemeClr val="bg1"/>
              </a:buClr>
              <a:buSzPct val="85000"/>
              <a:buFont typeface="Wingdings" panose="05000000000000000000" pitchFamily="2" charset="2"/>
              <a:buChar char="q"/>
            </a:pPr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ความรู้เบื้องต้นเกี่ยวกับโปรแกรม 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rPr>
              <a:t>Sublime</a:t>
            </a:r>
            <a:endParaRPr lang="th-TH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ea typeface="Arial"/>
              <a:cs typeface="TH Sarabun New" panose="020B0500040200020003" pitchFamily="34" charset="-3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971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E65E1-127A-4BC7-AE44-D12782729652}"/>
              </a:ext>
            </a:extLst>
          </p:cNvPr>
          <p:cNvSpPr txBox="1"/>
          <p:nvPr/>
        </p:nvSpPr>
        <p:spPr>
          <a:xfrm>
            <a:off x="766477" y="4307521"/>
            <a:ext cx="7600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การติดตั้งโปรแกรม</a:t>
            </a:r>
          </a:p>
        </p:txBody>
      </p:sp>
      <p:pic>
        <p:nvPicPr>
          <p:cNvPr id="8" name="Picture 2" descr="ผลการค้นหารูปภาพสำหรับ การ์ตูน สงสัย">
            <a:extLst>
              <a:ext uri="{FF2B5EF4-FFF2-40B4-BE49-F238E27FC236}">
                <a16:creationId xmlns:a16="http://schemas.microsoft.com/office/drawing/2014/main" id="{16DA2A23-EA9C-48F0-AAB0-97F12C74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81" y="1255110"/>
            <a:ext cx="2866672" cy="28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3</a:t>
            </a:r>
          </a:p>
        </p:txBody>
      </p:sp>
    </p:spTree>
    <p:extLst>
      <p:ext uri="{BB962C8B-B14F-4D97-AF65-F5344CB8AC3E}">
        <p14:creationId xmlns:p14="http://schemas.microsoft.com/office/powerpoint/2010/main" val="260153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4</a:t>
            </a:r>
          </a:p>
        </p:txBody>
      </p:sp>
      <p:sp>
        <p:nvSpPr>
          <p:cNvPr id="5" name="สี่เหลี่ยมผืนผ้า 6">
            <a:extLst>
              <a:ext uri="{FF2B5EF4-FFF2-40B4-BE49-F238E27FC236}">
                <a16:creationId xmlns:a16="http://schemas.microsoft.com/office/drawing/2014/main" id="{E9BBBEF0-AD87-42A0-B625-0077B9362836}"/>
              </a:ext>
            </a:extLst>
          </p:cNvPr>
          <p:cNvSpPr/>
          <p:nvPr/>
        </p:nvSpPr>
        <p:spPr>
          <a:xfrm>
            <a:off x="726470" y="667501"/>
            <a:ext cx="77861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เข้าไปที่ 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https://www.sublimetext.com/3</a:t>
            </a:r>
            <a:endParaRPr lang="th-TH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9">
            <a:extLst>
              <a:ext uri="{FF2B5EF4-FFF2-40B4-BE49-F238E27FC236}">
                <a16:creationId xmlns:a16="http://schemas.microsoft.com/office/drawing/2014/main" id="{D230F2A1-94EC-4BAF-9C92-C796685C2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6" t="11960" r="16832" b="11376"/>
          <a:stretch/>
        </p:blipFill>
        <p:spPr>
          <a:xfrm>
            <a:off x="1176234" y="1631541"/>
            <a:ext cx="6886578" cy="4319168"/>
          </a:xfrm>
          <a:prstGeom prst="rect">
            <a:avLst/>
          </a:prstGeom>
        </p:spPr>
      </p:pic>
      <p:sp>
        <p:nvSpPr>
          <p:cNvPr id="8" name="สี่เหลี่ยมผืนผ้า 10">
            <a:extLst>
              <a:ext uri="{FF2B5EF4-FFF2-40B4-BE49-F238E27FC236}">
                <a16:creationId xmlns:a16="http://schemas.microsoft.com/office/drawing/2014/main" id="{F7AABD3D-A261-4068-8FFE-6BC026627046}"/>
              </a:ext>
            </a:extLst>
          </p:cNvPr>
          <p:cNvSpPr/>
          <p:nvPr/>
        </p:nvSpPr>
        <p:spPr>
          <a:xfrm>
            <a:off x="2579686" y="3411865"/>
            <a:ext cx="2963863" cy="717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072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C35AB6-5966-4899-9B92-6A48747279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80" t="22205" r="65974" b="28290"/>
          <a:stretch/>
        </p:blipFill>
        <p:spPr>
          <a:xfrm>
            <a:off x="728201" y="887506"/>
            <a:ext cx="6186950" cy="47714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833C33-EE11-420D-9DA6-53F3ACDB4272}"/>
              </a:ext>
            </a:extLst>
          </p:cNvPr>
          <p:cNvSpPr/>
          <p:nvPr/>
        </p:nvSpPr>
        <p:spPr>
          <a:xfrm>
            <a:off x="4743450" y="5214936"/>
            <a:ext cx="1028700" cy="40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BC516D-F3E3-4DCC-801B-EB5CB5002874}"/>
              </a:ext>
            </a:extLst>
          </p:cNvPr>
          <p:cNvSpPr/>
          <p:nvPr/>
        </p:nvSpPr>
        <p:spPr>
          <a:xfrm>
            <a:off x="4838454" y="4526205"/>
            <a:ext cx="8386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44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</a:t>
            </a:r>
            <a:endParaRPr lang="en-US" sz="4400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489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20A92-8655-4232-852E-764B4D702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t="22342" r="65908" b="27934"/>
          <a:stretch/>
        </p:blipFill>
        <p:spPr>
          <a:xfrm>
            <a:off x="560438" y="1017638"/>
            <a:ext cx="6426149" cy="49330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C5FFD-96D0-447C-8F2F-56B1C75E2AC8}"/>
              </a:ext>
            </a:extLst>
          </p:cNvPr>
          <p:cNvSpPr/>
          <p:nvPr/>
        </p:nvSpPr>
        <p:spPr>
          <a:xfrm>
            <a:off x="4743450" y="5457832"/>
            <a:ext cx="1028700" cy="40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4160D-F4BA-43FA-9170-9E1476F552B6}"/>
              </a:ext>
            </a:extLst>
          </p:cNvPr>
          <p:cNvSpPr/>
          <p:nvPr/>
        </p:nvSpPr>
        <p:spPr>
          <a:xfrm>
            <a:off x="4838454" y="4769101"/>
            <a:ext cx="8386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44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</a:t>
            </a:r>
            <a:endParaRPr lang="en-US" sz="4400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540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85F6E-4A01-4123-95FC-D1237F12F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40" t="21949" r="65964" b="28015"/>
          <a:stretch/>
        </p:blipFill>
        <p:spPr>
          <a:xfrm>
            <a:off x="489918" y="900113"/>
            <a:ext cx="6533537" cy="5050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455F06-1A6E-4F8B-8C17-519E1CCE46B3}"/>
              </a:ext>
            </a:extLst>
          </p:cNvPr>
          <p:cNvSpPr/>
          <p:nvPr/>
        </p:nvSpPr>
        <p:spPr>
          <a:xfrm>
            <a:off x="4743450" y="5472117"/>
            <a:ext cx="1028700" cy="40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5EBA4D-DD6B-4B84-BB15-B26AB8CFB321}"/>
              </a:ext>
            </a:extLst>
          </p:cNvPr>
          <p:cNvSpPr/>
          <p:nvPr/>
        </p:nvSpPr>
        <p:spPr>
          <a:xfrm>
            <a:off x="4838454" y="4783386"/>
            <a:ext cx="8386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44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</a:t>
            </a:r>
            <a:endParaRPr lang="en-US" sz="4400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421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0A1AE-B89B-4A14-A8E1-8DF4842F9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0" t="22331" r="65938" b="27755"/>
          <a:stretch/>
        </p:blipFill>
        <p:spPr>
          <a:xfrm>
            <a:off x="514586" y="714110"/>
            <a:ext cx="6561636" cy="50580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9ADBFA-FD7B-4330-8910-2D839A87B6D4}"/>
              </a:ext>
            </a:extLst>
          </p:cNvPr>
          <p:cNvSpPr/>
          <p:nvPr/>
        </p:nvSpPr>
        <p:spPr>
          <a:xfrm>
            <a:off x="4800602" y="5272088"/>
            <a:ext cx="1028700" cy="40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7F0E21-9DE5-4AB8-9673-0EB9E9540C92}"/>
              </a:ext>
            </a:extLst>
          </p:cNvPr>
          <p:cNvSpPr/>
          <p:nvPr/>
        </p:nvSpPr>
        <p:spPr>
          <a:xfrm>
            <a:off x="4895606" y="4583357"/>
            <a:ext cx="8386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44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คลิก</a:t>
            </a:r>
            <a:endParaRPr lang="en-US" sz="4400" b="0" cap="none" spc="0" dirty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853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F96D8C-3CDC-4119-8876-0A7B3D6B65FA}"/>
              </a:ext>
            </a:extLst>
          </p:cNvPr>
          <p:cNvSpPr txBox="1"/>
          <p:nvPr/>
        </p:nvSpPr>
        <p:spPr>
          <a:xfrm>
            <a:off x="7802936" y="595070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 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1233EB-3D9D-4747-AA1B-C207433CC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1" t="21653" r="65837" b="28005"/>
          <a:stretch/>
        </p:blipFill>
        <p:spPr>
          <a:xfrm>
            <a:off x="373434" y="580473"/>
            <a:ext cx="6736670" cy="518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7011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706</TotalTime>
  <Words>77</Words>
  <Application>Microsoft Office PowerPoint</Application>
  <PresentationFormat>On-screen Show (4:3)</PresentationFormat>
  <Paragraphs>25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ＭＳ Ｐゴシック</vt:lpstr>
      <vt:lpstr>Angsana New</vt:lpstr>
      <vt:lpstr>Arial</vt:lpstr>
      <vt:lpstr>Calibri</vt:lpstr>
      <vt:lpstr>Calibri Light</vt:lpstr>
      <vt:lpstr>Cordia New</vt:lpstr>
      <vt:lpstr>TH Sarabun New</vt:lpstr>
      <vt:lpstr>TH SarabunPSK</vt:lpstr>
      <vt:lpstr>Wingdings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คเณศ อธิรัตนกรัณฑ์</dc:creator>
  <cp:lastModifiedBy>stampfords</cp:lastModifiedBy>
  <cp:revision>34</cp:revision>
  <dcterms:created xsi:type="dcterms:W3CDTF">2015-04-26T20:07:46Z</dcterms:created>
  <dcterms:modified xsi:type="dcterms:W3CDTF">2017-08-11T10:12:22Z</dcterms:modified>
</cp:coreProperties>
</file>